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679" autoAdjust="0"/>
  </p:normalViewPr>
  <p:slideViewPr>
    <p:cSldViewPr>
      <p:cViewPr varScale="1">
        <p:scale>
          <a:sx n="61" d="100"/>
          <a:sy n="61" d="100"/>
        </p:scale>
        <p:origin x="-3438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673-B022-4BF9-9B75-4B611A4A68A8}" type="datetimeFigureOut">
              <a:rPr lang="pt-BR" smtClean="0"/>
              <a:t>12/10/2012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B5DF-796D-47C3-BEB5-E4BC3E399B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409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673-B022-4BF9-9B75-4B611A4A68A8}" type="datetimeFigureOut">
              <a:rPr lang="pt-BR" smtClean="0"/>
              <a:t>12/10/2012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B5DF-796D-47C3-BEB5-E4BC3E399B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6124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673-B022-4BF9-9B75-4B611A4A68A8}" type="datetimeFigureOut">
              <a:rPr lang="pt-BR" smtClean="0"/>
              <a:t>12/10/2012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B5DF-796D-47C3-BEB5-E4BC3E399B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4511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673-B022-4BF9-9B75-4B611A4A68A8}" type="datetimeFigureOut">
              <a:rPr lang="pt-BR" smtClean="0"/>
              <a:t>12/10/2012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B5DF-796D-47C3-BEB5-E4BC3E399B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25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673-B022-4BF9-9B75-4B611A4A68A8}" type="datetimeFigureOut">
              <a:rPr lang="pt-BR" smtClean="0"/>
              <a:t>12/10/2012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B5DF-796D-47C3-BEB5-E4BC3E399B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8683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673-B022-4BF9-9B75-4B611A4A68A8}" type="datetimeFigureOut">
              <a:rPr lang="pt-BR" smtClean="0"/>
              <a:t>12/10/2012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B5DF-796D-47C3-BEB5-E4BC3E399B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150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673-B022-4BF9-9B75-4B611A4A68A8}" type="datetimeFigureOut">
              <a:rPr lang="pt-BR" smtClean="0"/>
              <a:t>12/10/2012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B5DF-796D-47C3-BEB5-E4BC3E399B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24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673-B022-4BF9-9B75-4B611A4A68A8}" type="datetimeFigureOut">
              <a:rPr lang="pt-BR" smtClean="0"/>
              <a:t>12/10/2012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B5DF-796D-47C3-BEB5-E4BC3E399B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5043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673-B022-4BF9-9B75-4B611A4A68A8}" type="datetimeFigureOut">
              <a:rPr lang="pt-BR" smtClean="0"/>
              <a:t>12/10/2012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B5DF-796D-47C3-BEB5-E4BC3E399B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6740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673-B022-4BF9-9B75-4B611A4A68A8}" type="datetimeFigureOut">
              <a:rPr lang="pt-BR" smtClean="0"/>
              <a:t>12/10/2012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B5DF-796D-47C3-BEB5-E4BC3E399B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45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6673-B022-4BF9-9B75-4B611A4A68A8}" type="datetimeFigureOut">
              <a:rPr lang="pt-BR" smtClean="0"/>
              <a:t>12/10/2012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B5DF-796D-47C3-BEB5-E4BC3E399B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3211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A6673-B022-4BF9-9B75-4B611A4A68A8}" type="datetimeFigureOut">
              <a:rPr lang="pt-BR" smtClean="0"/>
              <a:t>12/10/2012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8B5DF-796D-47C3-BEB5-E4BC3E399B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532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1842" t="3919" r="50552" b="-3919"/>
          <a:stretch/>
        </p:blipFill>
        <p:spPr bwMode="auto">
          <a:xfrm>
            <a:off x="-8674144" y="0"/>
            <a:ext cx="1301115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502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Angeloni</dc:creator>
  <cp:lastModifiedBy>Angeloni</cp:lastModifiedBy>
  <cp:revision>1</cp:revision>
  <dcterms:created xsi:type="dcterms:W3CDTF">2012-10-12T20:58:37Z</dcterms:created>
  <dcterms:modified xsi:type="dcterms:W3CDTF">2012-10-12T21:01:49Z</dcterms:modified>
</cp:coreProperties>
</file>